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8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931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0323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13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2673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854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44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796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341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3925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876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753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9215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776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455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835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576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3139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01B837D-47A2-4C38-BF63-1868F183F782}" type="datetimeFigureOut">
              <a:rPr kumimoji="1" lang="ja-JP" altLang="en-US" smtClean="0"/>
              <a:t>2019/7/20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4F9CB-7F71-428D-80A7-48F1588640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7416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850523" y="579549"/>
            <a:ext cx="6061657" cy="540913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/>
              <a:t>キャッチ　ユアー　チャンス（中日語）</a:t>
            </a:r>
            <a:endParaRPr kumimoji="1" lang="ja-JP" altLang="en-US" sz="24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18941" y="1609861"/>
            <a:ext cx="6082629" cy="4095480"/>
          </a:xfrm>
        </p:spPr>
        <p:txBody>
          <a:bodyPr>
            <a:noAutofit/>
          </a:bodyPr>
          <a:lstStyle/>
          <a:p>
            <a:r>
              <a:rPr kumimoji="1" lang="ja-JP" altLang="en-US" sz="2800" b="1" dirty="0" smtClean="0">
                <a:solidFill>
                  <a:schemeClr val="tx1"/>
                </a:solidFill>
              </a:rPr>
              <a:t>山や海を創り</a:t>
            </a:r>
            <a:endParaRPr kumimoji="1" lang="en-US" altLang="ja-JP" sz="2800" b="1" dirty="0" smtClean="0">
              <a:solidFill>
                <a:schemeClr val="tx1"/>
              </a:solidFill>
            </a:endParaRPr>
          </a:p>
          <a:p>
            <a:r>
              <a:rPr kumimoji="1" lang="ja-JP" altLang="en-US" sz="2800" b="1" dirty="0" smtClean="0">
                <a:solidFill>
                  <a:schemeClr val="tx1"/>
                </a:solidFill>
              </a:rPr>
              <a:t>　空を支えてる</a:t>
            </a:r>
            <a:endParaRPr kumimoji="1" lang="en-US" altLang="ja-JP" sz="2800" b="1" dirty="0" smtClean="0">
              <a:solidFill>
                <a:schemeClr val="tx1"/>
              </a:solidFill>
            </a:endParaRPr>
          </a:p>
          <a:p>
            <a:r>
              <a:rPr lang="ja-JP" altLang="en-US" sz="2800" b="1" dirty="0">
                <a:solidFill>
                  <a:schemeClr val="tx1"/>
                </a:solidFill>
              </a:rPr>
              <a:t>神様</a:t>
            </a:r>
            <a:r>
              <a:rPr lang="ja-JP" altLang="en-US" sz="2800" b="1" dirty="0" smtClean="0">
                <a:solidFill>
                  <a:schemeClr val="tx1"/>
                </a:solidFill>
              </a:rPr>
              <a:t>は　僕らを</a:t>
            </a:r>
            <a:endParaRPr lang="en-US" altLang="ja-JP" sz="2800" b="1" dirty="0" smtClean="0">
              <a:solidFill>
                <a:schemeClr val="tx1"/>
              </a:solidFill>
            </a:endParaRPr>
          </a:p>
          <a:p>
            <a:r>
              <a:rPr lang="ja-JP" altLang="en-US" sz="2800" b="1" dirty="0" smtClean="0">
                <a:solidFill>
                  <a:schemeClr val="tx1"/>
                </a:solidFill>
              </a:rPr>
              <a:t>　招いてくれてる</a:t>
            </a:r>
            <a:endParaRPr lang="en-US" altLang="ja-JP" sz="2800" b="1" dirty="0" smtClean="0">
              <a:solidFill>
                <a:schemeClr val="tx1"/>
              </a:solidFill>
            </a:endParaRPr>
          </a:p>
          <a:p>
            <a:r>
              <a:rPr kumimoji="1" lang="ja-JP" altLang="en-US" sz="2800" b="1" dirty="0" smtClean="0">
                <a:solidFill>
                  <a:schemeClr val="tx1"/>
                </a:solidFill>
              </a:rPr>
              <a:t>キャッチ・ユアー・チャンス　</a:t>
            </a:r>
            <a:r>
              <a:rPr kumimoji="1" lang="en-US" altLang="ja-JP" sz="2800" b="1" dirty="0" smtClean="0">
                <a:solidFill>
                  <a:schemeClr val="tx1"/>
                </a:solidFill>
              </a:rPr>
              <a:t>×</a:t>
            </a:r>
            <a:r>
              <a:rPr kumimoji="1" lang="ja-JP" altLang="en-US" sz="2800" b="1" dirty="0" smtClean="0">
                <a:solidFill>
                  <a:schemeClr val="tx1"/>
                </a:solidFill>
              </a:rPr>
              <a:t>２</a:t>
            </a:r>
            <a:endParaRPr kumimoji="1" lang="en-US" altLang="ja-JP" sz="2800" b="1" dirty="0" smtClean="0">
              <a:solidFill>
                <a:schemeClr val="tx1"/>
              </a:solidFill>
            </a:endParaRPr>
          </a:p>
          <a:p>
            <a:r>
              <a:rPr lang="ja-JP" altLang="en-US" sz="2800" b="1" dirty="0" smtClean="0">
                <a:solidFill>
                  <a:schemeClr val="tx1"/>
                </a:solidFill>
              </a:rPr>
              <a:t>さあ　手をのばして</a:t>
            </a:r>
            <a:endParaRPr lang="en-US" altLang="ja-JP" sz="2800" b="1" dirty="0" smtClean="0">
              <a:solidFill>
                <a:schemeClr val="tx1"/>
              </a:solidFill>
            </a:endParaRPr>
          </a:p>
          <a:p>
            <a:r>
              <a:rPr lang="ja-JP" altLang="en-US" sz="2800" b="1" dirty="0">
                <a:solidFill>
                  <a:schemeClr val="tx1"/>
                </a:solidFill>
              </a:rPr>
              <a:t>キャッチ・ユアー・チャンス　</a:t>
            </a:r>
            <a:r>
              <a:rPr lang="en-US" altLang="ja-JP" sz="2800" b="1" dirty="0">
                <a:solidFill>
                  <a:schemeClr val="tx1"/>
                </a:solidFill>
              </a:rPr>
              <a:t> ×</a:t>
            </a:r>
            <a:r>
              <a:rPr lang="ja-JP" altLang="en-US" sz="2800" b="1" dirty="0">
                <a:solidFill>
                  <a:schemeClr val="tx1"/>
                </a:solidFill>
              </a:rPr>
              <a:t>２</a:t>
            </a:r>
            <a:endParaRPr lang="en-US" altLang="ja-JP" sz="2800" b="1" dirty="0">
              <a:solidFill>
                <a:schemeClr val="tx1"/>
              </a:solidFill>
            </a:endParaRPr>
          </a:p>
          <a:p>
            <a:r>
              <a:rPr lang="ja-JP" altLang="en-US" sz="2800" b="1" dirty="0" smtClean="0">
                <a:solidFill>
                  <a:schemeClr val="tx1"/>
                </a:solidFill>
              </a:rPr>
              <a:t>今が　そのときさ</a:t>
            </a:r>
            <a:endParaRPr lang="en-US" altLang="ja-JP" sz="2800" b="1" dirty="0" smtClean="0">
              <a:solidFill>
                <a:schemeClr val="tx1"/>
              </a:solidFill>
            </a:endParaRPr>
          </a:p>
          <a:p>
            <a:r>
              <a:rPr lang="en-US" altLang="zh-CN" sz="2800" b="1" dirty="0" smtClean="0">
                <a:solidFill>
                  <a:schemeClr val="tx1"/>
                </a:solidFill>
              </a:rPr>
              <a:t>		</a:t>
            </a:r>
            <a:endParaRPr kumimoji="1" lang="ja-JP" alt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6127912" y="1609861"/>
            <a:ext cx="5568536" cy="43466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kumimoji="1"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kumimoji="1"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kumimoji="1"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kumimoji="1"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kumimoji="1"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kumimoji="1"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kumimoji="1"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kumimoji="1"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kumimoji="1"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zh-CN" altLang="en-US" sz="2800" b="1" dirty="0" smtClean="0">
                <a:solidFill>
                  <a:srgbClr val="FFFF00"/>
                </a:solidFill>
              </a:rPr>
              <a:t>祂创造了高山和大海</a:t>
            </a:r>
            <a:endParaRPr lang="en-US" altLang="zh-CN" sz="2800" b="1" dirty="0" smtClean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支掌起那一片天空</a:t>
            </a:r>
            <a:endParaRPr lang="en-US" altLang="zh-CN" sz="2800" b="1" dirty="0" smtClean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上帝啊祂在呼唤我们   </a:t>
            </a:r>
            <a:endParaRPr lang="en-US" altLang="zh-CN" sz="2800" b="1" dirty="0" smtClean="0">
              <a:solidFill>
                <a:srgbClr val="FFFF00"/>
              </a:solidFill>
            </a:endParaRPr>
          </a:p>
          <a:p>
            <a:r>
              <a:rPr lang="zh-CN" altLang="en-US" sz="2800" b="1" dirty="0" smtClean="0">
                <a:solidFill>
                  <a:srgbClr val="FFFF00"/>
                </a:solidFill>
              </a:rPr>
              <a:t>祂是道路真理生命</a:t>
            </a:r>
            <a:endParaRPr lang="en-US" altLang="zh-CN" sz="2800" b="1" dirty="0" smtClean="0">
              <a:solidFill>
                <a:srgbClr val="FFFF00"/>
              </a:solidFill>
            </a:endParaRPr>
          </a:p>
          <a:p>
            <a:r>
              <a:rPr lang="en-US" altLang="ja-JP" sz="2800" b="1" dirty="0" smtClean="0">
                <a:solidFill>
                  <a:srgbClr val="FFFF00"/>
                </a:solidFill>
              </a:rPr>
              <a:t>	</a:t>
            </a:r>
            <a:r>
              <a:rPr lang="en-US" altLang="ja-JP" sz="2800" b="1" dirty="0" err="1" smtClean="0">
                <a:solidFill>
                  <a:srgbClr val="FFFF00"/>
                </a:solidFill>
              </a:rPr>
              <a:t>CatCh</a:t>
            </a:r>
            <a:r>
              <a:rPr lang="en-US" altLang="ja-JP" sz="2800" b="1" dirty="0" smtClean="0">
                <a:solidFill>
                  <a:srgbClr val="FFFF00"/>
                </a:solidFill>
              </a:rPr>
              <a:t> your chance ×</a:t>
            </a:r>
            <a:r>
              <a:rPr lang="ja-JP" altLang="en-US" sz="2800" b="1" dirty="0" smtClean="0">
                <a:solidFill>
                  <a:srgbClr val="FFFF00"/>
                </a:solidFill>
              </a:rPr>
              <a:t>２</a:t>
            </a:r>
            <a:endParaRPr lang="en-US" altLang="ja-JP" sz="2800" b="1" dirty="0" smtClean="0">
              <a:solidFill>
                <a:srgbClr val="FFFF00"/>
              </a:solidFill>
            </a:endParaRPr>
          </a:p>
          <a:p>
            <a:r>
              <a:rPr lang="en-US" altLang="zh-CN" sz="2800" b="1" dirty="0" smtClean="0">
                <a:solidFill>
                  <a:srgbClr val="FFFF00"/>
                </a:solidFill>
              </a:rPr>
              <a:t>	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来吧把手伸出来</a:t>
            </a:r>
            <a:endParaRPr lang="en-US" altLang="zh-CN" sz="2800" b="1" dirty="0" smtClean="0">
              <a:solidFill>
                <a:srgbClr val="FFFF00"/>
              </a:solidFill>
            </a:endParaRPr>
          </a:p>
          <a:p>
            <a:r>
              <a:rPr lang="en-US" altLang="ja-JP" sz="2800" b="1" dirty="0" smtClean="0">
                <a:solidFill>
                  <a:srgbClr val="FFFF00"/>
                </a:solidFill>
              </a:rPr>
              <a:t>	</a:t>
            </a:r>
            <a:r>
              <a:rPr lang="en-US" altLang="ja-JP" sz="2800" b="1" dirty="0" err="1" smtClean="0">
                <a:solidFill>
                  <a:srgbClr val="FFFF00"/>
                </a:solidFill>
              </a:rPr>
              <a:t>CatCh</a:t>
            </a:r>
            <a:r>
              <a:rPr lang="en-US" altLang="ja-JP" sz="2800" b="1" dirty="0" smtClean="0">
                <a:solidFill>
                  <a:srgbClr val="FFFF00"/>
                </a:solidFill>
              </a:rPr>
              <a:t> your chance ×</a:t>
            </a:r>
            <a:r>
              <a:rPr lang="ja-JP" altLang="en-US" sz="2800" b="1" dirty="0" smtClean="0">
                <a:solidFill>
                  <a:srgbClr val="FFFF00"/>
                </a:solidFill>
              </a:rPr>
              <a:t>２</a:t>
            </a:r>
            <a:endParaRPr lang="en-US" altLang="ja-JP" sz="2800" b="1" dirty="0" smtClean="0">
              <a:solidFill>
                <a:srgbClr val="FFFF00"/>
              </a:solidFill>
            </a:endParaRPr>
          </a:p>
          <a:p>
            <a:r>
              <a:rPr lang="en-US" altLang="zh-CN" sz="2800" b="1" dirty="0" smtClean="0">
                <a:solidFill>
                  <a:srgbClr val="FFFF00"/>
                </a:solidFill>
              </a:rPr>
              <a:t>	</a:t>
            </a:r>
            <a:r>
              <a:rPr lang="zh-CN" altLang="en-US" sz="2800" b="1" dirty="0" smtClean="0">
                <a:solidFill>
                  <a:srgbClr val="FFFF00"/>
                </a:solidFill>
              </a:rPr>
              <a:t>现在就接受他恩典</a:t>
            </a:r>
            <a:endParaRPr lang="en-US" altLang="ja-JP" sz="2800" b="1" dirty="0" smtClean="0">
              <a:solidFill>
                <a:srgbClr val="FFFF00"/>
              </a:solidFill>
            </a:endParaRPr>
          </a:p>
          <a:p>
            <a:endParaRPr lang="en-US" altLang="ja-JP" sz="2800" b="1" dirty="0" smtClean="0">
              <a:solidFill>
                <a:schemeClr val="tx1"/>
              </a:solidFill>
            </a:endParaRPr>
          </a:p>
          <a:p>
            <a:endParaRPr lang="ja-JP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3389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イオン">
  <a:themeElements>
    <a:clrScheme name="イオン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イオン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イオン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TM02836342[[fn=イオン]]</Template>
  <TotalTime>22</TotalTime>
  <Words>19</Words>
  <Application>Microsoft Office PowerPoint</Application>
  <PresentationFormat>ワイド画面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SimSun</vt:lpstr>
      <vt:lpstr>メイリオ</vt:lpstr>
      <vt:lpstr>Arial</vt:lpstr>
      <vt:lpstr>Century Gothic</vt:lpstr>
      <vt:lpstr>Wingdings 3</vt:lpstr>
      <vt:lpstr>イオン</vt:lpstr>
      <vt:lpstr>キャッチ　ユアー　チャンス（中日語）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キャッチ　ユアー　チャンス</dc:title>
  <dc:creator>赤松 清</dc:creator>
  <cp:lastModifiedBy>赤松 清</cp:lastModifiedBy>
  <cp:revision>4</cp:revision>
  <dcterms:created xsi:type="dcterms:W3CDTF">2019-07-20T14:07:59Z</dcterms:created>
  <dcterms:modified xsi:type="dcterms:W3CDTF">2019-07-20T14:30:34Z</dcterms:modified>
</cp:coreProperties>
</file>